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33280-5B07-4858-AD84-53561A836AA9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5FB50-698F-4F1D-81F9-3C7FBD7E47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1"/>
            <a:ext cx="7772400" cy="1523999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Chapter 1 Review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43200"/>
            <a:ext cx="6400800" cy="182880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Goal 2.02: Apply, properties, definitions, and theorems of angles and lines to solve problems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What concepts will be on Friday’s test?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Do practice 1-4 (individually)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p 61 -62 (11 – 16, 18 – 29)</a:t>
            </a:r>
          </a:p>
          <a:p>
            <a:endParaRPr lang="en-US" dirty="0"/>
          </a:p>
          <a:p>
            <a:r>
              <a:rPr lang="en-US" dirty="0" smtClean="0"/>
              <a:t>With partner 63 – 64 (30 – 42)</a:t>
            </a:r>
          </a:p>
          <a:p>
            <a:endParaRPr lang="en-US" dirty="0"/>
          </a:p>
          <a:p>
            <a:r>
              <a:rPr lang="en-US" dirty="0" smtClean="0"/>
              <a:t>Complete Chapter 1 Test Form A p 17 (1 – 33)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Summarize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a list of the concepts for tomorrow’s test.</a:t>
            </a:r>
          </a:p>
          <a:p>
            <a:r>
              <a:rPr lang="en-US" dirty="0" smtClean="0"/>
              <a:t>Star items that need extra attention while preparing for test.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Homework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>
                <a:solidFill>
                  <a:srgbClr val="FF0000"/>
                </a:solidFill>
                <a:latin typeface="Comic Sans MS" pitchFamily="66" charset="0"/>
              </a:rPr>
              <a:t>                 </a:t>
            </a:r>
            <a:r>
              <a:rPr lang="en-US" u="sng" dirty="0" smtClean="0">
                <a:solidFill>
                  <a:srgbClr val="FF0000"/>
                </a:solidFill>
                <a:latin typeface="Comic Sans MS" pitchFamily="66" charset="0"/>
              </a:rPr>
              <a:t>STUDY</a:t>
            </a:r>
            <a:r>
              <a:rPr lang="en-US" u="sng" dirty="0" smtClean="0"/>
              <a:t> for </a:t>
            </a:r>
            <a:r>
              <a:rPr lang="en-US" u="sng" dirty="0" smtClean="0">
                <a:solidFill>
                  <a:srgbClr val="002060"/>
                </a:solidFill>
              </a:rPr>
              <a:t>test</a:t>
            </a:r>
            <a:r>
              <a:rPr lang="en-US" u="sng" dirty="0" smtClean="0"/>
              <a:t>!!!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Use chapter test on page 64 and/or extra practice on page 690 to prepare.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118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Chapter 1 Review</vt:lpstr>
      <vt:lpstr>Essential Question</vt:lpstr>
      <vt:lpstr>Do practice 1-4 (individually)</vt:lpstr>
      <vt:lpstr>Summarize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Review</dc:title>
  <dc:creator>kimberly sharkey</dc:creator>
  <cp:lastModifiedBy>ksharkey</cp:lastModifiedBy>
  <cp:revision>11</cp:revision>
  <dcterms:created xsi:type="dcterms:W3CDTF">2010-01-25T02:53:47Z</dcterms:created>
  <dcterms:modified xsi:type="dcterms:W3CDTF">2012-01-30T20:40:19Z</dcterms:modified>
</cp:coreProperties>
</file>